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98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24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7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96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18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52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56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78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28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15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E6219-8701-42C6-A66F-AA776B49367D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81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4CC52-58C8-1EF9-5D98-64EA2876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2331720"/>
            <a:ext cx="2442463" cy="15265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021FC-6081-3C13-741D-B812B599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13" y="1521369"/>
            <a:ext cx="2933954" cy="1501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0FF905-37E7-49E4-DBC5-5304503B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22" y="1781667"/>
            <a:ext cx="2872989" cy="1501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D6643-2259-0368-F0C9-392757FAE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938" y="3367120"/>
            <a:ext cx="2911092" cy="14936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43929-DB8F-7607-61D9-F369166BB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47" y="2900965"/>
            <a:ext cx="2918713" cy="1470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83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731CE27-242B-B239-A381-AACA10D46517}"/>
              </a:ext>
            </a:extLst>
          </p:cNvPr>
          <p:cNvGrpSpPr/>
          <p:nvPr/>
        </p:nvGrpSpPr>
        <p:grpSpPr>
          <a:xfrm>
            <a:off x="1410457" y="1950547"/>
            <a:ext cx="9371086" cy="2956905"/>
            <a:chOff x="1729233" y="1050587"/>
            <a:chExt cx="9371086" cy="2956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160409-84F3-6397-FE4A-EA520E8CD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4998" y="1699063"/>
              <a:ext cx="6176950" cy="15619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9B6E5A-35E0-DCC0-D4B4-B68EC55D014D}"/>
                </a:ext>
              </a:extLst>
            </p:cNvPr>
            <p:cNvSpPr/>
            <p:nvPr/>
          </p:nvSpPr>
          <p:spPr>
            <a:xfrm>
              <a:off x="1729233" y="3354353"/>
              <a:ext cx="1390262" cy="64847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Image</a:t>
              </a:r>
            </a:p>
            <a:p>
              <a:pPr algn="ctr"/>
              <a:r>
                <a:rPr lang="en-IN" dirty="0"/>
                <a:t>Coordinates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65909D-A78C-53FE-E919-8B30E07F0B75}"/>
                </a:ext>
              </a:extLst>
            </p:cNvPr>
            <p:cNvSpPr/>
            <p:nvPr/>
          </p:nvSpPr>
          <p:spPr>
            <a:xfrm>
              <a:off x="6826896" y="3359015"/>
              <a:ext cx="1390263" cy="648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World Coordinates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CB7851-D141-7432-50F4-9606F0C0CD81}"/>
                </a:ext>
              </a:extLst>
            </p:cNvPr>
            <p:cNvSpPr/>
            <p:nvPr/>
          </p:nvSpPr>
          <p:spPr>
            <a:xfrm>
              <a:off x="5057193" y="3354353"/>
              <a:ext cx="1390263" cy="648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Camera Coordinates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1751F8-AE9B-314D-63CB-D8ABD15305F4}"/>
                </a:ext>
              </a:extLst>
            </p:cNvPr>
            <p:cNvSpPr/>
            <p:nvPr/>
          </p:nvSpPr>
          <p:spPr>
            <a:xfrm>
              <a:off x="9710056" y="3354352"/>
              <a:ext cx="1390263" cy="648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Road Coordinates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8A6930-00C7-A6F9-3331-9819B8AA4DA3}"/>
                </a:ext>
              </a:extLst>
            </p:cNvPr>
            <p:cNvSpPr/>
            <p:nvPr/>
          </p:nvSpPr>
          <p:spPr>
            <a:xfrm>
              <a:off x="3119495" y="1050587"/>
              <a:ext cx="1390262" cy="64847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Camera</a:t>
              </a:r>
            </a:p>
            <a:p>
              <a:pPr algn="ctr"/>
              <a:r>
                <a:rPr lang="en-IN" dirty="0" err="1"/>
                <a:t>Intrinsics</a:t>
              </a:r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EA9E9F-AAE2-8169-1E22-56C9157F75EB}"/>
                </a:ext>
              </a:extLst>
            </p:cNvPr>
            <p:cNvSpPr/>
            <p:nvPr/>
          </p:nvSpPr>
          <p:spPr>
            <a:xfrm>
              <a:off x="5259316" y="1050587"/>
              <a:ext cx="1390262" cy="64847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Camera</a:t>
              </a:r>
            </a:p>
            <a:p>
              <a:pPr algn="ctr"/>
              <a:r>
                <a:rPr lang="en-IN" dirty="0" err="1"/>
                <a:t>Extrinsics</a:t>
              </a:r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989CD4-2849-8982-652C-EBA2ABF5BB21}"/>
                </a:ext>
              </a:extLst>
            </p:cNvPr>
            <p:cNvSpPr/>
            <p:nvPr/>
          </p:nvSpPr>
          <p:spPr>
            <a:xfrm>
              <a:off x="8217159" y="1050587"/>
              <a:ext cx="1645298" cy="10426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World-to-road</a:t>
              </a:r>
            </a:p>
            <a:p>
              <a:pPr algn="ctr"/>
              <a:r>
                <a:rPr lang="en-IN" dirty="0"/>
                <a:t>Transformation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DBB49F-9258-5F72-7342-9D2562672ADA}"/>
                </a:ext>
              </a:extLst>
            </p:cNvPr>
            <p:cNvCxnSpPr>
              <a:stCxn id="9" idx="1"/>
              <a:endCxn id="7" idx="3"/>
            </p:cNvCxnSpPr>
            <p:nvPr/>
          </p:nvCxnSpPr>
          <p:spPr>
            <a:xfrm flipH="1">
              <a:off x="8217159" y="3678591"/>
              <a:ext cx="1492897" cy="4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B1A56-AEAB-A99B-16DA-9F4A3331FA25}"/>
                </a:ext>
              </a:extLst>
            </p:cNvPr>
            <p:cNvCxnSpPr>
              <a:cxnSpLocks/>
              <a:stCxn id="7" idx="1"/>
              <a:endCxn id="8" idx="3"/>
            </p:cNvCxnSpPr>
            <p:nvPr/>
          </p:nvCxnSpPr>
          <p:spPr>
            <a:xfrm flipH="1" flipV="1">
              <a:off x="6447456" y="3678592"/>
              <a:ext cx="379440" cy="4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2DBCBC-1AD8-649F-D5B8-069D60F861AF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 flipV="1">
              <a:off x="3119495" y="3678591"/>
              <a:ext cx="193769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70081C-F16B-2391-AD3F-D2DF6E3A6FF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814626" y="1699063"/>
              <a:ext cx="0" cy="2976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0C75EB0-EDA8-F658-6CA7-4A3B128F7A64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5954447" y="1699063"/>
              <a:ext cx="0" cy="2976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65A761B-22EE-78FC-8E3F-C7BB47B8856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9039808" y="2093276"/>
              <a:ext cx="0" cy="15853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38C5EA0-F54E-7406-66AA-6AF598E1C484}"/>
              </a:ext>
            </a:extLst>
          </p:cNvPr>
          <p:cNvSpPr/>
          <p:nvPr/>
        </p:nvSpPr>
        <p:spPr>
          <a:xfrm>
            <a:off x="1775931" y="5320330"/>
            <a:ext cx="8453535" cy="830425"/>
          </a:xfrm>
          <a:prstGeom prst="leftArrow">
            <a:avLst>
              <a:gd name="adj1" fmla="val 50000"/>
              <a:gd name="adj2" fmla="val 44382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PERSPECTIVE MAPPING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7847AF8-E506-FB82-62BC-FA8B0359B4F8}"/>
              </a:ext>
            </a:extLst>
          </p:cNvPr>
          <p:cNvSpPr/>
          <p:nvPr/>
        </p:nvSpPr>
        <p:spPr>
          <a:xfrm>
            <a:off x="1775931" y="756674"/>
            <a:ext cx="8453535" cy="8024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INVERSE PERSPECTIVE MAPPING</a:t>
            </a:r>
          </a:p>
        </p:txBody>
      </p:sp>
    </p:spTree>
    <p:extLst>
      <p:ext uri="{BB962C8B-B14F-4D97-AF65-F5344CB8AC3E}">
        <p14:creationId xmlns:p14="http://schemas.microsoft.com/office/powerpoint/2010/main" val="385028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DF4F1-4F34-1A76-E34E-229C4F71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28" y="1940278"/>
            <a:ext cx="2324301" cy="232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F3A3F-89C8-0F32-96DE-0524FD1DEF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000065" y="1940277"/>
            <a:ext cx="2324301" cy="2324301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8F1B1-3188-0EE4-E6CC-31DC19278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24078">
            <a:off x="6114132" y="1951708"/>
            <a:ext cx="2301439" cy="23014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C0B25-DFF8-FD37-B697-34CE9B2B23DE}"/>
              </a:ext>
            </a:extLst>
          </p:cNvPr>
          <p:cNvCxnSpPr/>
          <p:nvPr/>
        </p:nvCxnSpPr>
        <p:spPr>
          <a:xfrm flipV="1">
            <a:off x="4851918" y="3946849"/>
            <a:ext cx="2015413" cy="653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2276B-EB08-06BA-516C-C13D65048940}"/>
              </a:ext>
            </a:extLst>
          </p:cNvPr>
          <p:cNvCxnSpPr>
            <a:cxnSpLocks/>
          </p:cNvCxnSpPr>
          <p:nvPr/>
        </p:nvCxnSpPr>
        <p:spPr>
          <a:xfrm flipV="1">
            <a:off x="3732245" y="3247053"/>
            <a:ext cx="2363755" cy="7651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1B74B5-5CF6-66A3-8CCE-652ABFE0023D}"/>
              </a:ext>
            </a:extLst>
          </p:cNvPr>
          <p:cNvCxnSpPr>
            <a:cxnSpLocks/>
          </p:cNvCxnSpPr>
          <p:nvPr/>
        </p:nvCxnSpPr>
        <p:spPr>
          <a:xfrm flipV="1">
            <a:off x="3657600" y="2696547"/>
            <a:ext cx="3368351" cy="4058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37E4C-BCF9-738B-F281-26E2A71EED13}"/>
              </a:ext>
            </a:extLst>
          </p:cNvPr>
          <p:cNvSpPr txBox="1"/>
          <p:nvPr/>
        </p:nvSpPr>
        <p:spPr>
          <a:xfrm>
            <a:off x="3110736" y="1036382"/>
            <a:ext cx="199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Input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F253F-CD8C-50FC-0F9A-D4A06871FF8F}"/>
              </a:ext>
            </a:extLst>
          </p:cNvPr>
          <p:cNvSpPr txBox="1"/>
          <p:nvPr/>
        </p:nvSpPr>
        <p:spPr>
          <a:xfrm>
            <a:off x="5869489" y="1036382"/>
            <a:ext cx="199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Transformed Image</a:t>
            </a:r>
          </a:p>
        </p:txBody>
      </p:sp>
    </p:spTree>
    <p:extLst>
      <p:ext uri="{BB962C8B-B14F-4D97-AF65-F5344CB8AC3E}">
        <p14:creationId xmlns:p14="http://schemas.microsoft.com/office/powerpoint/2010/main" val="95503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3607B-8EBD-F9C2-58D9-C729EB2A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79" y="1688841"/>
            <a:ext cx="8677929" cy="833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7AC59-1B32-1A32-F0A9-F96810B9566B}"/>
              </a:ext>
            </a:extLst>
          </p:cNvPr>
          <p:cNvSpPr txBox="1"/>
          <p:nvPr/>
        </p:nvSpPr>
        <p:spPr>
          <a:xfrm>
            <a:off x="1605248" y="2954468"/>
            <a:ext cx="1240972" cy="6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3D / voxel feature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5C41F-4C77-A858-3707-7D430F9CF6FF}"/>
              </a:ext>
            </a:extLst>
          </p:cNvPr>
          <p:cNvSpPr txBox="1"/>
          <p:nvPr/>
        </p:nvSpPr>
        <p:spPr>
          <a:xfrm>
            <a:off x="3388998" y="2811399"/>
            <a:ext cx="1880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00B0F0"/>
                </a:solidFill>
              </a:rPr>
              <a:t>View Transformation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B7AE8-18D1-1164-0A03-659E1A50BF24}"/>
              </a:ext>
            </a:extLst>
          </p:cNvPr>
          <p:cNvSpPr txBox="1"/>
          <p:nvPr/>
        </p:nvSpPr>
        <p:spPr>
          <a:xfrm>
            <a:off x="5475514" y="2979941"/>
            <a:ext cx="124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00B050"/>
                </a:solidFill>
              </a:rPr>
              <a:t>2D Image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484A3-55C0-6E41-37AD-96EF59CB6AFF}"/>
              </a:ext>
            </a:extLst>
          </p:cNvPr>
          <p:cNvSpPr txBox="1"/>
          <p:nvPr/>
        </p:nvSpPr>
        <p:spPr>
          <a:xfrm>
            <a:off x="7277925" y="3062724"/>
            <a:ext cx="200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</a:rPr>
              <a:t>Camera </a:t>
            </a:r>
            <a:r>
              <a:rPr lang="en-IN" b="1" dirty="0" err="1">
                <a:solidFill>
                  <a:srgbClr val="7030A0"/>
                </a:solidFill>
              </a:rPr>
              <a:t>Intrinsics</a:t>
            </a:r>
            <a:r>
              <a:rPr lang="en-IN" b="1" dirty="0">
                <a:solidFill>
                  <a:srgbClr val="7030A0"/>
                </a:solidFill>
              </a:rPr>
              <a:t>, </a:t>
            </a:r>
            <a:r>
              <a:rPr lang="en-IN" b="1" dirty="0" err="1">
                <a:solidFill>
                  <a:srgbClr val="7030A0"/>
                </a:solidFill>
              </a:rPr>
              <a:t>extrinsics</a:t>
            </a:r>
            <a:endParaRPr lang="en-IN" b="1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5F5E1-FD43-CC98-A544-3F99C9E1D8F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25734" y="2505892"/>
            <a:ext cx="0" cy="4485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95C490-77EF-0F24-A53F-DC22856F588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329105" y="2505892"/>
            <a:ext cx="0" cy="30550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87E718-F49F-6B86-C7FA-DF7DA306C0C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096000" y="2522315"/>
            <a:ext cx="0" cy="45762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0479E7-39FE-4BAD-D195-E4E1C455805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280942" y="2505892"/>
            <a:ext cx="0" cy="55683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18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</TotalTime>
  <Words>37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jayaraman</dc:creator>
  <cp:lastModifiedBy>surya jayaraman</cp:lastModifiedBy>
  <cp:revision>7</cp:revision>
  <dcterms:created xsi:type="dcterms:W3CDTF">2023-10-08T00:42:49Z</dcterms:created>
  <dcterms:modified xsi:type="dcterms:W3CDTF">2023-10-22T05:45:37Z</dcterms:modified>
</cp:coreProperties>
</file>